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7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7" r:id="rId21"/>
    <p:sldId id="275" r:id="rId22"/>
    <p:sldId id="27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78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C9F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77" d="100"/>
          <a:sy n="77" d="100"/>
        </p:scale>
        <p:origin x="72" y="19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05.03.2024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4.png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2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31286" cy="53599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модулям. Такой подход позволит: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Снизить технические требования к серверу.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Ускорить быстродействие при обработке микропроцессов.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Учитывать не только данные с датчиков, но и вес каждого датчика в системе (т.к. датчик является отдельным нейроном).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Сформировать уникальные связи и зависимости в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327286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39291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114313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13000">
              <a:srgbClr val="6FA2B4"/>
            </a:gs>
            <a:gs pos="0">
              <a:srgbClr val="3A8295"/>
            </a:gs>
            <a:gs pos="5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6" y="3505463"/>
            <a:ext cx="3102840" cy="31028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3505463"/>
            <a:ext cx="3102840" cy="31028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854134"/>
            <a:ext cx="8436897" cy="18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4130</TotalTime>
  <Words>937</Words>
  <Application>Microsoft Office PowerPoint</Application>
  <PresentationFormat>Широкоэкранный</PresentationFormat>
  <Paragraphs>107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Контакты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inform</cp:lastModifiedBy>
  <cp:revision>44</cp:revision>
  <dcterms:created xsi:type="dcterms:W3CDTF">2024-02-09T15:19:55Z</dcterms:created>
  <dcterms:modified xsi:type="dcterms:W3CDTF">2024-03-05T09:09:30Z</dcterms:modified>
</cp:coreProperties>
</file>